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9" r:id="rId2"/>
    <p:sldId id="256" r:id="rId3"/>
    <p:sldId id="258" r:id="rId4"/>
    <p:sldId id="260" r:id="rId5"/>
    <p:sldId id="278" r:id="rId6"/>
    <p:sldId id="276" r:id="rId7"/>
    <p:sldId id="272" r:id="rId8"/>
    <p:sldId id="274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F62A"/>
    <a:srgbClr val="FF0066"/>
    <a:srgbClr val="CCFF33"/>
    <a:srgbClr val="DDE4F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3DF03-3C5D-4730-A27C-55323633A87D}" type="datetimeFigureOut">
              <a:rPr lang="es-ES" smtClean="0"/>
              <a:pPr/>
              <a:t>10/06/2020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88128-155D-4397-A17A-60463DC16B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10/06/2020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10/06/2020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10/06/2020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10/06/2020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10/06/2020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10/06/2020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10/06/2020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10/06/2020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10/06/2020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10/06/2020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10/06/2020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E7F77-B12A-4CE8-B97A-62EA264EFF69}" type="datetimeFigureOut">
              <a:rPr lang="es-ES" smtClean="0"/>
              <a:pPr/>
              <a:t>10/06/2020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5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A:\Anagramaludo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A:\Anagramaludo.jpg"/>
          <p:cNvPicPr>
            <a:picLocks noGrp="1"/>
          </p:cNvPicPr>
          <p:nvPr>
            <p:ph idx="1"/>
          </p:nvPr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2214545" y="285729"/>
            <a:ext cx="47243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2571736" y="5000637"/>
            <a:ext cx="3930651" cy="1576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" sz="18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Ludoteca Municipal</a:t>
            </a:r>
          </a:p>
          <a:p>
            <a:pPr algn="ctr" rtl="0"/>
            <a:r>
              <a:rPr lang="es-ES" sz="18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   de Binéfar</a:t>
            </a:r>
            <a:endParaRPr lang="es-ES" sz="18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/>
            </a:endParaRPr>
          </a:p>
        </p:txBody>
      </p:sp>
    </p:spTree>
  </p:cSld>
  <p:clrMapOvr>
    <a:masterClrMapping/>
  </p:clrMapOvr>
  <p:transition spd="slow" advClick="0" advTm="12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3929090"/>
          </a:xfrm>
        </p:spPr>
        <p:txBody>
          <a:bodyPr>
            <a:normAutofit/>
          </a:bodyPr>
          <a:lstStyle/>
          <a:p>
            <a:r>
              <a:rPr lang="es-ES" dirty="0" smtClean="0"/>
              <a:t>PEQUEÑOS JUEGOS</a:t>
            </a:r>
            <a:br>
              <a:rPr lang="es-ES" dirty="0" smtClean="0"/>
            </a:br>
            <a:r>
              <a:rPr lang="es-ES" dirty="0" smtClean="0"/>
              <a:t>GRANDES MOMENTOS</a:t>
            </a:r>
            <a:br>
              <a:rPr lang="es-ES" dirty="0" smtClean="0"/>
            </a:br>
            <a:r>
              <a:rPr lang="es-ES" dirty="0" smtClean="0">
                <a:latin typeface="Algerian" pitchFamily="82" charset="0"/>
              </a:rPr>
              <a:t>X</a:t>
            </a:r>
            <a:endParaRPr lang="es-ES" b="1" dirty="0">
              <a:latin typeface="Algerian" pitchFamily="82" charset="0"/>
            </a:endParaRPr>
          </a:p>
        </p:txBody>
      </p:sp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6857999"/>
          </a:xfrm>
          <a:gradFill>
            <a:gsLst>
              <a:gs pos="0">
                <a:srgbClr val="90F62A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algn="ctr"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ctr">
              <a:buNone/>
            </a:pP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HABÍA UNA VEZ UN BARQUITO CHIQUITITO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500430" y="5715016"/>
            <a:ext cx="41737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</a:t>
            </a:r>
            <a:r>
              <a:rPr lang="es-ES" sz="5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navegaaar</a:t>
            </a:r>
            <a:r>
              <a:rPr lang="es-E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!!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357158" y="1643050"/>
            <a:ext cx="310213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914400" indent="-914400" algn="ctr"/>
            <a:r>
              <a:rPr lang="es-E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Coge una huevera,</a:t>
            </a:r>
          </a:p>
          <a:p>
            <a:pPr marL="914400" indent="-914400" algn="ctr"/>
            <a:r>
              <a:rPr lang="es-E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u</a:t>
            </a:r>
            <a:r>
              <a:rPr lang="es-ES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nos palillos chinos </a:t>
            </a:r>
          </a:p>
          <a:p>
            <a:pPr marL="914400" indent="-914400" algn="ctr"/>
            <a:r>
              <a:rPr lang="es-E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y </a:t>
            </a:r>
            <a:r>
              <a:rPr lang="es-ES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cartu</a:t>
            </a:r>
            <a:endParaRPr lang="es-ES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4572000" y="928670"/>
            <a:ext cx="428514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Pinta la huevera y las velas</a:t>
            </a:r>
            <a:endParaRPr lang="es-ES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8" name="7 Imagen" descr="C:\Users\MªPilar\Desktop\IMG_20200608_1549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3143248"/>
            <a:ext cx="1581150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11 Imagen" descr="C:\Users\MªPilar\Desktop\IMG_20200608_155407.jpg"/>
          <p:cNvPicPr/>
          <p:nvPr/>
        </p:nvPicPr>
        <p:blipFill>
          <a:blip r:embed="rId3" cstate="print"/>
          <a:srcRect t="13628" b="13628"/>
          <a:stretch>
            <a:fillRect/>
          </a:stretch>
        </p:blipFill>
        <p:spPr bwMode="auto">
          <a:xfrm>
            <a:off x="4786314" y="1643050"/>
            <a:ext cx="3429024" cy="3686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5000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contenido"/>
          <p:cNvSpPr>
            <a:spLocks noGrp="1"/>
          </p:cNvSpPr>
          <p:nvPr>
            <p:ph idx="1"/>
          </p:nvPr>
        </p:nvSpPr>
        <p:spPr>
          <a:xfrm>
            <a:off x="2571736" y="214290"/>
            <a:ext cx="3643338" cy="7143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ES" sz="2400" b="1" dirty="0" smtClean="0">
                <a:latin typeface="Comic Sans MS" pitchFamily="66" charset="0"/>
              </a:rPr>
              <a:t>ERES UN ARTISTA!!!</a:t>
            </a:r>
            <a:endParaRPr lang="es-ES" sz="2400" b="1" dirty="0">
              <a:latin typeface="Comic Sans MS" pitchFamily="66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14282" y="785794"/>
            <a:ext cx="80730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28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1.Necesitas: </a:t>
            </a:r>
            <a:r>
              <a:rPr lang="es-ES" sz="2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Varias </a:t>
            </a:r>
            <a:r>
              <a:rPr lang="es-ES" sz="28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cartus</a:t>
            </a:r>
            <a:r>
              <a:rPr lang="es-ES" sz="2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s-ES" sz="28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y Tu imaginación.</a:t>
            </a:r>
          </a:p>
        </p:txBody>
      </p:sp>
      <p:pic>
        <p:nvPicPr>
          <p:cNvPr id="6" name="5 Imagen" descr="C:\Users\MªPilar\Desktop\IMG_20200608_162056.jpg"/>
          <p:cNvPicPr/>
          <p:nvPr/>
        </p:nvPicPr>
        <p:blipFill>
          <a:blip r:embed="rId2" cstate="print"/>
          <a:srcRect t="9085" b="13628"/>
          <a:stretch>
            <a:fillRect/>
          </a:stretch>
        </p:blipFill>
        <p:spPr bwMode="auto">
          <a:xfrm>
            <a:off x="2928926" y="1571612"/>
            <a:ext cx="3286148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AHORA JUGAMOS TOD@S</a:t>
            </a:r>
            <a:br>
              <a:rPr lang="es-ES" b="1" dirty="0" smtClean="0"/>
            </a:br>
            <a:endParaRPr lang="es-ES" dirty="0"/>
          </a:p>
        </p:txBody>
      </p:sp>
      <p:pic>
        <p:nvPicPr>
          <p:cNvPr id="6" name="5 Marcador de contenido" descr="Motricidad fina Actividades (17)                                                                                                                                                                                 Más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63345" y="1600200"/>
            <a:ext cx="301730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5000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es-ES" b="1" dirty="0" smtClean="0"/>
          </a:p>
          <a:p>
            <a:pPr algn="ctr">
              <a:buNone/>
            </a:pPr>
            <a:r>
              <a:rPr lang="es-ES" b="1" dirty="0" smtClean="0">
                <a:solidFill>
                  <a:srgbClr val="FF0000"/>
                </a:solidFill>
              </a:rPr>
              <a:t>GLOBOS PARA AQUÍ Y PARA ALLÁ</a:t>
            </a:r>
          </a:p>
          <a:p>
            <a:pPr algn="ctr">
              <a:buNone/>
            </a:pPr>
            <a:endParaRPr lang="es-ES" b="1" dirty="0" smtClean="0"/>
          </a:p>
          <a:p>
            <a:pPr algn="ctr">
              <a:buNone/>
            </a:pPr>
            <a:r>
              <a:rPr lang="es-ES" dirty="0" smtClean="0"/>
              <a:t>En este juego podemos jugar todos a la vez.</a:t>
            </a:r>
          </a:p>
          <a:p>
            <a:pPr algn="ctr">
              <a:buNone/>
            </a:pPr>
            <a:r>
              <a:rPr lang="es-ES" dirty="0" smtClean="0"/>
              <a:t>Necesitas varios globos de agua y unas cucharas.</a:t>
            </a:r>
          </a:p>
          <a:p>
            <a:pPr algn="ctr">
              <a:buNone/>
            </a:pPr>
            <a:r>
              <a:rPr lang="es-ES" dirty="0" smtClean="0"/>
              <a:t>Nos ponemos en fila y a la de tres, todos tenemos que coger un globo lleno de agua con la cuchara y sin que se caiga llevarlo a la menta.</a:t>
            </a:r>
          </a:p>
          <a:p>
            <a:pPr algn="ctr">
              <a:buNone/>
            </a:pPr>
            <a:r>
              <a:rPr lang="es-ES" dirty="0" smtClean="0"/>
              <a:t>En la meta cada uno tiene un cubo donde los va dejando, vuelve corriendo y coge otro.</a:t>
            </a:r>
          </a:p>
          <a:p>
            <a:pPr algn="ctr">
              <a:buNone/>
            </a:pPr>
            <a:r>
              <a:rPr lang="es-ES" dirty="0" smtClean="0"/>
              <a:t>Cuando se terminen, contar cuantos </a:t>
            </a:r>
            <a:r>
              <a:rPr lang="es-ES" dirty="0" err="1" smtClean="0"/>
              <a:t>teneis</a:t>
            </a:r>
            <a:r>
              <a:rPr lang="es-ES" dirty="0" smtClean="0"/>
              <a:t> en cada cubo.</a:t>
            </a:r>
          </a:p>
          <a:p>
            <a:pPr algn="ctr">
              <a:buNone/>
            </a:pPr>
            <a:r>
              <a:rPr lang="es-ES" dirty="0" smtClean="0"/>
              <a:t>Quién ha sido el más hábil?</a:t>
            </a:r>
            <a:endParaRPr lang="es-ES" dirty="0"/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4282" y="285728"/>
            <a:ext cx="5257808" cy="714356"/>
          </a:xfrm>
          <a:noFill/>
        </p:spPr>
        <p:txBody>
          <a:bodyPr>
            <a:normAutofit/>
          </a:bodyPr>
          <a:lstStyle/>
          <a:p>
            <a:r>
              <a:rPr lang="es-E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COME </a:t>
            </a:r>
            <a:r>
              <a:rPr lang="es-E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COME</a:t>
            </a:r>
            <a:r>
              <a:rPr lang="es-E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PAPEL</a:t>
            </a:r>
            <a:endParaRPr lang="es-E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214282" y="1214422"/>
            <a:ext cx="814517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Coge </a:t>
            </a:r>
            <a:r>
              <a:rPr lang="es-E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una caja que tengas y ponle imaginación</a:t>
            </a:r>
            <a:endParaRPr lang="es-ES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5357818" y="2786058"/>
            <a:ext cx="3286148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ME ENCANTA</a:t>
            </a:r>
          </a:p>
          <a:p>
            <a:pPr algn="ctr"/>
            <a:r>
              <a:rPr lang="es-E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El MOUNSTRO DE LAS </a:t>
            </a:r>
          </a:p>
          <a:p>
            <a:pPr algn="ctr"/>
            <a:r>
              <a:rPr lang="es-E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GALLETAAAS!</a:t>
            </a:r>
            <a:endParaRPr lang="es-ES" sz="28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6" name="5 Imagen" descr="C:\Users\MªPilar\Desktop\IMG_20200608_164623.jpg"/>
          <p:cNvPicPr/>
          <p:nvPr/>
        </p:nvPicPr>
        <p:blipFill>
          <a:blip r:embed="rId2" cstate="print"/>
          <a:srcRect t="22714" b="18171"/>
          <a:stretch>
            <a:fillRect/>
          </a:stretch>
        </p:blipFill>
        <p:spPr bwMode="auto">
          <a:xfrm>
            <a:off x="1142976" y="1785926"/>
            <a:ext cx="3649681" cy="3976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Rectángulo"/>
          <p:cNvSpPr/>
          <p:nvPr/>
        </p:nvSpPr>
        <p:spPr>
          <a:xfrm>
            <a:off x="642910" y="6000768"/>
            <a:ext cx="773000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ÚSALO DE PAPELERA O DE TRAGABOLAS</a:t>
            </a:r>
            <a:endParaRPr lang="es-ES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357290" y="3143248"/>
            <a:ext cx="636776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NOS VEMOS PRONTO</a:t>
            </a:r>
          </a:p>
          <a:p>
            <a:pPr algn="ctr"/>
            <a:r>
              <a:rPr lang="es-E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CHIC@S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4414" y="714356"/>
            <a:ext cx="6668813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Hasta la semana </a:t>
            </a:r>
          </a:p>
          <a:p>
            <a:pPr algn="ctr"/>
            <a:r>
              <a:rPr lang="es-ES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que viene…</a:t>
            </a:r>
            <a:r>
              <a:rPr lang="es-E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.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169</Words>
  <Application>Microsoft Office PowerPoint</Application>
  <PresentationFormat>Presentación en pantalla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Diapositiva 1</vt:lpstr>
      <vt:lpstr>PEQUEÑOS JUEGOS GRANDES MOMENTOS X</vt:lpstr>
      <vt:lpstr>Diapositiva 3</vt:lpstr>
      <vt:lpstr>Diapositiva 4</vt:lpstr>
      <vt:lpstr>AHORA JUGAMOS TOD@S </vt:lpstr>
      <vt:lpstr>Diapositiva 6</vt:lpstr>
      <vt:lpstr>COME COME PAPEL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PEQUEÑOS JUEGOS GRANDES MOMENTOS</dc:title>
  <dc:creator>MªPilar</dc:creator>
  <cp:lastModifiedBy>MªPilar</cp:lastModifiedBy>
  <cp:revision>74</cp:revision>
  <dcterms:created xsi:type="dcterms:W3CDTF">2020-03-24T19:54:42Z</dcterms:created>
  <dcterms:modified xsi:type="dcterms:W3CDTF">2020-06-10T15:10:31Z</dcterms:modified>
</cp:coreProperties>
</file>